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20104100" cy="14077950"/>
  <p:notesSz cx="20104100" cy="140779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616F58-45C1-4312-B396-1D3538051E09}" v="1" dt="2021-12-31T02:14:38.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062" autoAdjust="0"/>
  </p:normalViewPr>
  <p:slideViewPr>
    <p:cSldViewPr>
      <p:cViewPr>
        <p:scale>
          <a:sx n="51" d="100"/>
          <a:sy n="51" d="100"/>
        </p:scale>
        <p:origin x="61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ya Kiran Jonnalagadda" userId="26e66d21-d8cf-44b4-98b2-2d3504ef7861" providerId="ADAL" clId="{40616F58-45C1-4312-B396-1D3538051E09}"/>
    <pc:docChg chg="undo custSel modSld">
      <pc:chgData name="Surya Kiran Jonnalagadda" userId="26e66d21-d8cf-44b4-98b2-2d3504ef7861" providerId="ADAL" clId="{40616F58-45C1-4312-B396-1D3538051E09}" dt="2021-12-31T02:24:31.621" v="1006" actId="1076"/>
      <pc:docMkLst>
        <pc:docMk/>
      </pc:docMkLst>
      <pc:sldChg chg="addSp delSp modSp mod modNotesTx">
        <pc:chgData name="Surya Kiran Jonnalagadda" userId="26e66d21-d8cf-44b4-98b2-2d3504ef7861" providerId="ADAL" clId="{40616F58-45C1-4312-B396-1D3538051E09}" dt="2021-12-31T02:24:31.621" v="1006" actId="1076"/>
        <pc:sldMkLst>
          <pc:docMk/>
          <pc:sldMk cId="0" sldId="256"/>
        </pc:sldMkLst>
        <pc:spChg chg="mod">
          <ac:chgData name="Surya Kiran Jonnalagadda" userId="26e66d21-d8cf-44b4-98b2-2d3504ef7861" providerId="ADAL" clId="{40616F58-45C1-4312-B396-1D3538051E09}" dt="2021-12-31T02:17:37.930" v="939" actId="1076"/>
          <ac:spMkLst>
            <pc:docMk/>
            <pc:sldMk cId="0" sldId="256"/>
            <ac:spMk id="2" creationId="{00000000-0000-0000-0000-000000000000}"/>
          </ac:spMkLst>
        </pc:spChg>
        <pc:spChg chg="mod">
          <ac:chgData name="Surya Kiran Jonnalagadda" userId="26e66d21-d8cf-44b4-98b2-2d3504ef7861" providerId="ADAL" clId="{40616F58-45C1-4312-B396-1D3538051E09}" dt="2021-12-31T02:18:14.933" v="1004" actId="20577"/>
          <ac:spMkLst>
            <pc:docMk/>
            <pc:sldMk cId="0" sldId="256"/>
            <ac:spMk id="3" creationId="{00000000-0000-0000-0000-000000000000}"/>
          </ac:spMkLst>
        </pc:spChg>
        <pc:spChg chg="del">
          <ac:chgData name="Surya Kiran Jonnalagadda" userId="26e66d21-d8cf-44b4-98b2-2d3504ef7861" providerId="ADAL" clId="{40616F58-45C1-4312-B396-1D3538051E09}" dt="2021-12-31T02:13:35.377" v="892" actId="478"/>
          <ac:spMkLst>
            <pc:docMk/>
            <pc:sldMk cId="0" sldId="256"/>
            <ac:spMk id="16" creationId="{00000000-0000-0000-0000-000000000000}"/>
          </ac:spMkLst>
        </pc:spChg>
        <pc:spChg chg="mod">
          <ac:chgData name="Surya Kiran Jonnalagadda" userId="26e66d21-d8cf-44b4-98b2-2d3504ef7861" providerId="ADAL" clId="{40616F58-45C1-4312-B396-1D3538051E09}" dt="2021-12-29T11:59:46.617" v="183" actId="20577"/>
          <ac:spMkLst>
            <pc:docMk/>
            <pc:sldMk cId="0" sldId="256"/>
            <ac:spMk id="32" creationId="{00000000-0000-0000-0000-000000000000}"/>
          </ac:spMkLst>
        </pc:spChg>
        <pc:spChg chg="mod">
          <ac:chgData name="Surya Kiran Jonnalagadda" userId="26e66d21-d8cf-44b4-98b2-2d3504ef7861" providerId="ADAL" clId="{40616F58-45C1-4312-B396-1D3538051E09}" dt="2021-12-29T12:00:00.304" v="185" actId="20577"/>
          <ac:spMkLst>
            <pc:docMk/>
            <pc:sldMk cId="0" sldId="256"/>
            <ac:spMk id="33" creationId="{00000000-0000-0000-0000-000000000000}"/>
          </ac:spMkLst>
        </pc:spChg>
        <pc:spChg chg="mod">
          <ac:chgData name="Surya Kiran Jonnalagadda" userId="26e66d21-d8cf-44b4-98b2-2d3504ef7861" providerId="ADAL" clId="{40616F58-45C1-4312-B396-1D3538051E09}" dt="2021-12-31T02:24:31.621" v="1006" actId="1076"/>
          <ac:spMkLst>
            <pc:docMk/>
            <pc:sldMk cId="0" sldId="256"/>
            <ac:spMk id="79" creationId="{4B0E026D-09B3-4C71-B225-10598B62C09F}"/>
          </ac:spMkLst>
        </pc:spChg>
        <pc:spChg chg="mod">
          <ac:chgData name="Surya Kiran Jonnalagadda" userId="26e66d21-d8cf-44b4-98b2-2d3504ef7861" providerId="ADAL" clId="{40616F58-45C1-4312-B396-1D3538051E09}" dt="2021-12-31T02:24:25.912" v="1005" actId="1076"/>
          <ac:spMkLst>
            <pc:docMk/>
            <pc:sldMk cId="0" sldId="256"/>
            <ac:spMk id="91" creationId="{730237B4-2366-45B6-8265-6B5AE191C2F9}"/>
          </ac:spMkLst>
        </pc:spChg>
        <pc:picChg chg="add mod">
          <ac:chgData name="Surya Kiran Jonnalagadda" userId="26e66d21-d8cf-44b4-98b2-2d3504ef7861" providerId="ADAL" clId="{40616F58-45C1-4312-B396-1D3538051E09}" dt="2021-12-31T02:14:56.417" v="897" actId="14100"/>
          <ac:picMkLst>
            <pc:docMk/>
            <pc:sldMk cId="0" sldId="256"/>
            <ac:picMk id="7" creationId="{C10C6BD6-485E-4E2C-B6CD-39D28C5E35A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7064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1387138" y="0"/>
            <a:ext cx="8712200" cy="706438"/>
          </a:xfrm>
          <a:prstGeom prst="rect">
            <a:avLst/>
          </a:prstGeom>
        </p:spPr>
        <p:txBody>
          <a:bodyPr vert="horz" lIns="91440" tIns="45720" rIns="91440" bIns="45720" rtlCol="0"/>
          <a:lstStyle>
            <a:lvl1pPr algn="r">
              <a:defRPr sz="1200"/>
            </a:lvl1pPr>
          </a:lstStyle>
          <a:p>
            <a:fld id="{6F07C157-F770-4E64-8CD1-3A8214F3DD6A}" type="datetimeFigureOut">
              <a:rPr lang="en-IN" smtClean="0"/>
              <a:t>01-01-2022</a:t>
            </a:fld>
            <a:endParaRPr lang="en-IN"/>
          </a:p>
        </p:txBody>
      </p:sp>
      <p:sp>
        <p:nvSpPr>
          <p:cNvPr id="4" name="Slide Image Placeholder 3"/>
          <p:cNvSpPr>
            <a:spLocks noGrp="1" noRot="1" noChangeAspect="1"/>
          </p:cNvSpPr>
          <p:nvPr>
            <p:ph type="sldImg" idx="2"/>
          </p:nvPr>
        </p:nvSpPr>
        <p:spPr>
          <a:xfrm>
            <a:off x="6661150" y="1760538"/>
            <a:ext cx="6781800" cy="47498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2009775" y="6775450"/>
            <a:ext cx="16084550" cy="55435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3371513"/>
            <a:ext cx="8712200" cy="7064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1387138" y="13371513"/>
            <a:ext cx="8712200" cy="706437"/>
          </a:xfrm>
          <a:prstGeom prst="rect">
            <a:avLst/>
          </a:prstGeom>
        </p:spPr>
        <p:txBody>
          <a:bodyPr vert="horz" lIns="91440" tIns="45720" rIns="91440" bIns="45720" rtlCol="0" anchor="b"/>
          <a:lstStyle>
            <a:lvl1pPr algn="r">
              <a:defRPr sz="1200"/>
            </a:lvl1pPr>
          </a:lstStyle>
          <a:p>
            <a:fld id="{54D82195-F2C7-4F12-BD44-9FF220579AA9}" type="slidenum">
              <a:rPr lang="en-IN" smtClean="0"/>
              <a:t>‹#›</a:t>
            </a:fld>
            <a:endParaRPr lang="en-IN"/>
          </a:p>
        </p:txBody>
      </p:sp>
    </p:spTree>
    <p:extLst>
      <p:ext uri="{BB962C8B-B14F-4D97-AF65-F5344CB8AC3E}">
        <p14:creationId xmlns:p14="http://schemas.microsoft.com/office/powerpoint/2010/main" val="393908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Introduction - Objective, Problem Statement, Proposed Solution then Advantages of Proposed Solution [First Column]</a:t>
            </a:r>
            <a:br>
              <a:rPr lang="en-IN" dirty="0"/>
            </a:br>
            <a:br>
              <a:rPr lang="en-IN" dirty="0"/>
            </a:br>
            <a:r>
              <a:rPr lang="en-IN" dirty="0"/>
              <a:t>Block Diagram – System Architecture / Project Flow   Modules – Mention modules with their operations [Second Column]</a:t>
            </a:r>
            <a:br>
              <a:rPr lang="en-IN" dirty="0"/>
            </a:br>
            <a:br>
              <a:rPr lang="en-IN" dirty="0"/>
            </a:br>
            <a:r>
              <a:rPr lang="en-IN" dirty="0"/>
              <a:t>Output Screenshots – Use this space to include your project screenshots in such a way that all images must be of same size and properly aligned (You can include images side by side also). You can add one more slide of same size to include more screenshots.</a:t>
            </a:r>
          </a:p>
        </p:txBody>
      </p:sp>
      <p:sp>
        <p:nvSpPr>
          <p:cNvPr id="4" name="Slide Number Placeholder 3"/>
          <p:cNvSpPr>
            <a:spLocks noGrp="1"/>
          </p:cNvSpPr>
          <p:nvPr>
            <p:ph type="sldNum" sz="quarter" idx="5"/>
          </p:nvPr>
        </p:nvSpPr>
        <p:spPr/>
        <p:txBody>
          <a:bodyPr/>
          <a:lstStyle/>
          <a:p>
            <a:fld id="{54D82195-F2C7-4F12-BD44-9FF220579AA9}" type="slidenum">
              <a:rPr lang="en-IN" smtClean="0"/>
              <a:t>1</a:t>
            </a:fld>
            <a:endParaRPr lang="en-IN"/>
          </a:p>
        </p:txBody>
      </p:sp>
    </p:spTree>
    <p:extLst>
      <p:ext uri="{BB962C8B-B14F-4D97-AF65-F5344CB8AC3E}">
        <p14:creationId xmlns:p14="http://schemas.microsoft.com/office/powerpoint/2010/main" val="3106591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4364164"/>
            <a:ext cx="17088486" cy="295636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883652"/>
            <a:ext cx="14072870" cy="35194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bg1"/>
                </a:solidFill>
                <a:latin typeface="Liberation Sans"/>
                <a:cs typeface="Liberation San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bg1"/>
                </a:solidFill>
                <a:latin typeface="Liberation Sans"/>
                <a:cs typeface="Liberation Sans"/>
              </a:defRPr>
            </a:lvl1pPr>
          </a:lstStyle>
          <a:p>
            <a:endParaRPr/>
          </a:p>
        </p:txBody>
      </p:sp>
      <p:sp>
        <p:nvSpPr>
          <p:cNvPr id="3" name="Holder 3"/>
          <p:cNvSpPr>
            <a:spLocks noGrp="1"/>
          </p:cNvSpPr>
          <p:nvPr>
            <p:ph sz="half" idx="2"/>
          </p:nvPr>
        </p:nvSpPr>
        <p:spPr>
          <a:xfrm>
            <a:off x="1005205" y="3237928"/>
            <a:ext cx="8745284" cy="929144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3237928"/>
            <a:ext cx="8745284" cy="929144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bg1"/>
                </a:solidFill>
                <a:latin typeface="Liberation Sans"/>
                <a:cs typeface="Liberation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934845"/>
          </a:xfrm>
          <a:custGeom>
            <a:avLst/>
            <a:gdLst/>
            <a:ahLst/>
            <a:cxnLst/>
            <a:rect l="l" t="t" r="r" b="b"/>
            <a:pathLst>
              <a:path w="20104100" h="1934845">
                <a:moveTo>
                  <a:pt x="20103680" y="0"/>
                </a:moveTo>
                <a:lnTo>
                  <a:pt x="0" y="0"/>
                </a:lnTo>
                <a:lnTo>
                  <a:pt x="0" y="1934600"/>
                </a:lnTo>
                <a:lnTo>
                  <a:pt x="20103680" y="1934600"/>
                </a:lnTo>
                <a:close/>
              </a:path>
            </a:pathLst>
          </a:custGeom>
          <a:solidFill>
            <a:srgbClr val="830000"/>
          </a:solidFill>
        </p:spPr>
        <p:txBody>
          <a:bodyPr wrap="square" lIns="0" tIns="0" rIns="0" bIns="0" rtlCol="0"/>
          <a:lstStyle/>
          <a:p>
            <a:endParaRPr/>
          </a:p>
        </p:txBody>
      </p:sp>
      <p:sp>
        <p:nvSpPr>
          <p:cNvPr id="2" name="Holder 2"/>
          <p:cNvSpPr>
            <a:spLocks noGrp="1"/>
          </p:cNvSpPr>
          <p:nvPr>
            <p:ph type="title"/>
          </p:nvPr>
        </p:nvSpPr>
        <p:spPr>
          <a:xfrm>
            <a:off x="5547388" y="273441"/>
            <a:ext cx="9009322" cy="528320"/>
          </a:xfrm>
          <a:prstGeom prst="rect">
            <a:avLst/>
          </a:prstGeom>
        </p:spPr>
        <p:txBody>
          <a:bodyPr wrap="square" lIns="0" tIns="0" rIns="0" bIns="0">
            <a:spAutoFit/>
          </a:bodyPr>
          <a:lstStyle>
            <a:lvl1pPr>
              <a:defRPr sz="3300" b="1" i="0">
                <a:solidFill>
                  <a:schemeClr val="bg1"/>
                </a:solidFill>
                <a:latin typeface="Liberation Sans"/>
                <a:cs typeface="Liberation Sans"/>
              </a:defRPr>
            </a:lvl1pPr>
          </a:lstStyle>
          <a:p>
            <a:endParaRPr/>
          </a:p>
        </p:txBody>
      </p:sp>
      <p:sp>
        <p:nvSpPr>
          <p:cNvPr id="3" name="Holder 3"/>
          <p:cNvSpPr>
            <a:spLocks noGrp="1"/>
          </p:cNvSpPr>
          <p:nvPr>
            <p:ph type="body" idx="1"/>
          </p:nvPr>
        </p:nvSpPr>
        <p:spPr>
          <a:xfrm>
            <a:off x="1005205" y="3237928"/>
            <a:ext cx="18093690" cy="929144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3092494"/>
            <a:ext cx="6433312" cy="70389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3092494"/>
            <a:ext cx="4623943" cy="70389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1/1/2022</a:t>
            </a:fld>
            <a:endParaRPr lang="en-US"/>
          </a:p>
        </p:txBody>
      </p:sp>
      <p:sp>
        <p:nvSpPr>
          <p:cNvPr id="6" name="Holder 6"/>
          <p:cNvSpPr>
            <a:spLocks noGrp="1"/>
          </p:cNvSpPr>
          <p:nvPr>
            <p:ph type="sldNum" sz="quarter" idx="7"/>
          </p:nvPr>
        </p:nvSpPr>
        <p:spPr>
          <a:xfrm>
            <a:off x="14474953" y="13092494"/>
            <a:ext cx="4623943" cy="70389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5877" y="271647"/>
            <a:ext cx="8997950" cy="528320"/>
          </a:xfrm>
          <a:prstGeom prst="rect">
            <a:avLst/>
          </a:prstGeom>
        </p:spPr>
        <p:txBody>
          <a:bodyPr vert="horz" wrap="square" lIns="0" tIns="12065" rIns="0" bIns="0" rtlCol="0">
            <a:spAutoFit/>
          </a:bodyPr>
          <a:lstStyle/>
          <a:p>
            <a:pPr marL="12700" algn="ctr">
              <a:lnSpc>
                <a:spcPct val="100000"/>
              </a:lnSpc>
              <a:spcBef>
                <a:spcPts val="95"/>
              </a:spcBef>
            </a:pPr>
            <a:r>
              <a:rPr lang="en-IN" spc="-5" dirty="0"/>
              <a:t>Include Project Title Here</a:t>
            </a:r>
            <a:endParaRPr spc="-5" dirty="0"/>
          </a:p>
        </p:txBody>
      </p:sp>
      <p:sp>
        <p:nvSpPr>
          <p:cNvPr id="3" name="object 3"/>
          <p:cNvSpPr txBox="1"/>
          <p:nvPr/>
        </p:nvSpPr>
        <p:spPr>
          <a:xfrm>
            <a:off x="5327650" y="912772"/>
            <a:ext cx="10515600" cy="856645"/>
          </a:xfrm>
          <a:prstGeom prst="rect">
            <a:avLst/>
          </a:prstGeom>
        </p:spPr>
        <p:txBody>
          <a:bodyPr vert="horz" wrap="square" lIns="0" tIns="12700" rIns="0" bIns="0" rtlCol="0">
            <a:spAutoFit/>
          </a:bodyPr>
          <a:lstStyle/>
          <a:p>
            <a:pPr marL="12700" marR="5080" algn="ctr">
              <a:lnSpc>
                <a:spcPct val="100000"/>
              </a:lnSpc>
              <a:spcBef>
                <a:spcPts val="100"/>
              </a:spcBef>
            </a:pPr>
            <a:r>
              <a:rPr lang="en-IN" spc="5" dirty="0">
                <a:solidFill>
                  <a:srgbClr val="FFFFFF"/>
                </a:solidFill>
                <a:latin typeface="Liberation Sans"/>
                <a:cs typeface="Liberation Sans"/>
              </a:rPr>
              <a:t>ID-Name of Students :- 190030364 </a:t>
            </a:r>
            <a:r>
              <a:rPr lang="en-IN" spc="5" dirty="0" err="1">
                <a:solidFill>
                  <a:srgbClr val="FFFFFF"/>
                </a:solidFill>
                <a:latin typeface="Liberation Sans"/>
                <a:cs typeface="Liberation Sans"/>
              </a:rPr>
              <a:t>D.Vishnu</a:t>
            </a:r>
            <a:r>
              <a:rPr lang="en-IN" spc="5" dirty="0">
                <a:solidFill>
                  <a:srgbClr val="FFFFFF"/>
                </a:solidFill>
                <a:latin typeface="Liberation Sans"/>
                <a:cs typeface="Liberation Sans"/>
              </a:rPr>
              <a:t>, 190030581  </a:t>
            </a:r>
            <a:r>
              <a:rPr lang="en-IN" spc="5" dirty="0" err="1">
                <a:solidFill>
                  <a:srgbClr val="FFFFFF"/>
                </a:solidFill>
                <a:latin typeface="Liberation Sans"/>
                <a:cs typeface="Liberation Sans"/>
              </a:rPr>
              <a:t>G.Sai</a:t>
            </a:r>
            <a:r>
              <a:rPr lang="en-IN" spc="5" dirty="0">
                <a:solidFill>
                  <a:srgbClr val="FFFFFF"/>
                </a:solidFill>
                <a:latin typeface="Liberation Sans"/>
                <a:cs typeface="Liberation Sans"/>
              </a:rPr>
              <a:t> Krishna,  190032064 </a:t>
            </a:r>
            <a:r>
              <a:rPr lang="en-IN" spc="5" dirty="0" err="1">
                <a:solidFill>
                  <a:srgbClr val="FFFFFF"/>
                </a:solidFill>
                <a:latin typeface="Liberation Sans"/>
                <a:cs typeface="Liberation Sans"/>
              </a:rPr>
              <a:t>CH.RAkesh</a:t>
            </a:r>
            <a:endParaRPr lang="en-IN" spc="5" dirty="0">
              <a:solidFill>
                <a:srgbClr val="FFFFFF"/>
              </a:solidFill>
              <a:latin typeface="Liberation Sans"/>
              <a:cs typeface="Liberation Sans"/>
            </a:endParaRPr>
          </a:p>
          <a:p>
            <a:pPr marL="12700" marR="5080" algn="ctr">
              <a:lnSpc>
                <a:spcPct val="100000"/>
              </a:lnSpc>
              <a:spcBef>
                <a:spcPts val="100"/>
              </a:spcBef>
            </a:pPr>
            <a:r>
              <a:rPr lang="en-US" spc="5" dirty="0">
                <a:solidFill>
                  <a:srgbClr val="FFFFFF"/>
                </a:solidFill>
                <a:latin typeface="Liberation Sans"/>
                <a:cs typeface="Liberation Sans"/>
              </a:rPr>
              <a:t>Faculty Team Names :-</a:t>
            </a:r>
            <a:endParaRPr lang="en-US" dirty="0">
              <a:latin typeface="Liberation Sans"/>
              <a:cs typeface="Liberation Sans"/>
            </a:endParaRPr>
          </a:p>
          <a:p>
            <a:pPr marL="1905" algn="ctr">
              <a:lnSpc>
                <a:spcPct val="100000"/>
              </a:lnSpc>
              <a:spcBef>
                <a:spcPts val="20"/>
              </a:spcBef>
            </a:pPr>
            <a:r>
              <a:rPr lang="en-US" spc="5" dirty="0">
                <a:solidFill>
                  <a:srgbClr val="FFFFFF"/>
                </a:solidFill>
                <a:latin typeface="Liberation Sans"/>
                <a:cs typeface="Liberation Sans"/>
              </a:rPr>
              <a:t>Department of</a:t>
            </a:r>
            <a:r>
              <a:rPr lang="en-US" dirty="0">
                <a:solidFill>
                  <a:srgbClr val="FFFFFF"/>
                </a:solidFill>
                <a:latin typeface="Liberation Sans"/>
                <a:cs typeface="Liberation Sans"/>
              </a:rPr>
              <a:t> </a:t>
            </a:r>
            <a:r>
              <a:rPr lang="en-US" spc="10" dirty="0">
                <a:solidFill>
                  <a:srgbClr val="FFFFFF"/>
                </a:solidFill>
                <a:latin typeface="Liberation Sans"/>
                <a:cs typeface="Liberation Sans"/>
              </a:rPr>
              <a:t>CSE, KLEF</a:t>
            </a:r>
            <a:endParaRPr lang="en-US" dirty="0">
              <a:latin typeface="Liberation Sans"/>
              <a:cs typeface="Liberation Sans"/>
            </a:endParaRPr>
          </a:p>
        </p:txBody>
      </p:sp>
      <p:sp>
        <p:nvSpPr>
          <p:cNvPr id="4" name="object 4"/>
          <p:cNvSpPr/>
          <p:nvPr/>
        </p:nvSpPr>
        <p:spPr>
          <a:xfrm>
            <a:off x="496864" y="2511198"/>
            <a:ext cx="4282440" cy="460375"/>
          </a:xfrm>
          <a:custGeom>
            <a:avLst/>
            <a:gdLst/>
            <a:ahLst/>
            <a:cxnLst/>
            <a:rect l="l" t="t" r="r" b="b"/>
            <a:pathLst>
              <a:path w="4282440" h="460375">
                <a:moveTo>
                  <a:pt x="0" y="460015"/>
                </a:moveTo>
                <a:lnTo>
                  <a:pt x="4281817" y="460015"/>
                </a:lnTo>
                <a:lnTo>
                  <a:pt x="4281817" y="0"/>
                </a:lnTo>
                <a:lnTo>
                  <a:pt x="0" y="0"/>
                </a:lnTo>
                <a:lnTo>
                  <a:pt x="0" y="460015"/>
                </a:lnTo>
                <a:close/>
              </a:path>
            </a:pathLst>
          </a:custGeom>
          <a:solidFill>
            <a:srgbClr val="830000"/>
          </a:solidFill>
        </p:spPr>
        <p:txBody>
          <a:bodyPr wrap="square" lIns="0" tIns="0" rIns="0" bIns="0" rtlCol="0"/>
          <a:lstStyle/>
          <a:p>
            <a:endParaRPr/>
          </a:p>
        </p:txBody>
      </p:sp>
      <p:sp>
        <p:nvSpPr>
          <p:cNvPr id="5" name="object 5"/>
          <p:cNvSpPr txBox="1"/>
          <p:nvPr/>
        </p:nvSpPr>
        <p:spPr>
          <a:xfrm>
            <a:off x="496864" y="2523438"/>
            <a:ext cx="4282440" cy="443070"/>
          </a:xfrm>
          <a:prstGeom prst="rect">
            <a:avLst/>
          </a:prstGeom>
        </p:spPr>
        <p:txBody>
          <a:bodyPr vert="horz" wrap="square" lIns="0" tIns="12065" rIns="0" bIns="0" rtlCol="0">
            <a:spAutoFit/>
          </a:bodyPr>
          <a:lstStyle/>
          <a:p>
            <a:pPr algn="ctr">
              <a:lnSpc>
                <a:spcPct val="100000"/>
              </a:lnSpc>
              <a:spcBef>
                <a:spcPts val="95"/>
              </a:spcBef>
            </a:pPr>
            <a:r>
              <a:rPr sz="2800" b="1" spc="-10" dirty="0">
                <a:solidFill>
                  <a:srgbClr val="FFFFFF"/>
                </a:solidFill>
                <a:latin typeface="Liberation Sans"/>
                <a:cs typeface="Liberation Sans"/>
              </a:rPr>
              <a:t>Introduction</a:t>
            </a:r>
            <a:endParaRPr sz="2800" dirty="0">
              <a:latin typeface="Liberation Sans"/>
              <a:cs typeface="Liberation Sans"/>
            </a:endParaRPr>
          </a:p>
        </p:txBody>
      </p:sp>
      <p:sp>
        <p:nvSpPr>
          <p:cNvPr id="10" name="object 10"/>
          <p:cNvSpPr/>
          <p:nvPr/>
        </p:nvSpPr>
        <p:spPr>
          <a:xfrm>
            <a:off x="5745152" y="8946540"/>
            <a:ext cx="4282440" cy="483870"/>
          </a:xfrm>
          <a:custGeom>
            <a:avLst/>
            <a:gdLst/>
            <a:ahLst/>
            <a:cxnLst/>
            <a:rect l="l" t="t" r="r" b="b"/>
            <a:pathLst>
              <a:path w="4282440" h="483870">
                <a:moveTo>
                  <a:pt x="4281817" y="0"/>
                </a:moveTo>
                <a:lnTo>
                  <a:pt x="0" y="0"/>
                </a:lnTo>
                <a:lnTo>
                  <a:pt x="0" y="483405"/>
                </a:lnTo>
                <a:lnTo>
                  <a:pt x="4281817" y="483405"/>
                </a:lnTo>
                <a:close/>
              </a:path>
            </a:pathLst>
          </a:custGeom>
          <a:solidFill>
            <a:srgbClr val="830000"/>
          </a:solidFill>
        </p:spPr>
        <p:txBody>
          <a:bodyPr wrap="square" lIns="0" tIns="0" rIns="0" bIns="0" rtlCol="0"/>
          <a:lstStyle/>
          <a:p>
            <a:endParaRPr/>
          </a:p>
        </p:txBody>
      </p:sp>
      <p:sp>
        <p:nvSpPr>
          <p:cNvPr id="11" name="object 11"/>
          <p:cNvSpPr txBox="1"/>
          <p:nvPr/>
        </p:nvSpPr>
        <p:spPr>
          <a:xfrm>
            <a:off x="5745152" y="8988954"/>
            <a:ext cx="4282440" cy="3820918"/>
          </a:xfrm>
          <a:prstGeom prst="rect">
            <a:avLst/>
          </a:prstGeom>
        </p:spPr>
        <p:txBody>
          <a:bodyPr vert="horz" wrap="square" lIns="0" tIns="12065" rIns="0" bIns="0" rtlCol="0">
            <a:spAutoFit/>
          </a:bodyPr>
          <a:lstStyle/>
          <a:p>
            <a:pPr algn="ctr">
              <a:lnSpc>
                <a:spcPct val="100000"/>
              </a:lnSpc>
              <a:spcBef>
                <a:spcPts val="95"/>
              </a:spcBef>
            </a:pPr>
            <a:r>
              <a:rPr lang="en-IN" sz="2400" b="1" spc="-10" dirty="0">
                <a:solidFill>
                  <a:srgbClr val="FFFFFF"/>
                </a:solidFill>
                <a:latin typeface="Liberation Sans"/>
                <a:cs typeface="Liberation Sans"/>
              </a:rPr>
              <a:t>Modules</a:t>
            </a:r>
          </a:p>
          <a:p>
            <a:pPr algn="ctr">
              <a:lnSpc>
                <a:spcPct val="100000"/>
              </a:lnSpc>
              <a:spcBef>
                <a:spcPts val="95"/>
              </a:spcBef>
            </a:pPr>
            <a:endParaRPr lang="en-US" sz="2400" dirty="0">
              <a:latin typeface="Liberation Sans"/>
              <a:cs typeface="Liberation Sans"/>
            </a:endParaRPr>
          </a:p>
          <a:p>
            <a:pPr algn="ctr">
              <a:lnSpc>
                <a:spcPct val="100000"/>
              </a:lnSpc>
              <a:spcBef>
                <a:spcPts val="95"/>
              </a:spcBef>
            </a:pPr>
            <a:r>
              <a:rPr lang="en-US" sz="2400" dirty="0">
                <a:latin typeface="Liberation Sans"/>
                <a:cs typeface="Liberation Sans"/>
              </a:rPr>
              <a:t>HOME</a:t>
            </a:r>
          </a:p>
          <a:p>
            <a:pPr algn="ctr">
              <a:lnSpc>
                <a:spcPct val="100000"/>
              </a:lnSpc>
              <a:spcBef>
                <a:spcPts val="95"/>
              </a:spcBef>
            </a:pPr>
            <a:r>
              <a:rPr lang="en-US" sz="2400" dirty="0">
                <a:latin typeface="Liberation Sans"/>
                <a:cs typeface="Liberation Sans"/>
              </a:rPr>
              <a:t>OFFERS</a:t>
            </a:r>
          </a:p>
          <a:p>
            <a:pPr algn="ctr">
              <a:lnSpc>
                <a:spcPct val="100000"/>
              </a:lnSpc>
              <a:spcBef>
                <a:spcPts val="95"/>
              </a:spcBef>
            </a:pPr>
            <a:r>
              <a:rPr lang="en-US" sz="2400" dirty="0">
                <a:latin typeface="Liberation Sans"/>
                <a:cs typeface="Liberation Sans"/>
              </a:rPr>
              <a:t>TRAVELING</a:t>
            </a:r>
          </a:p>
          <a:p>
            <a:pPr algn="ctr">
              <a:lnSpc>
                <a:spcPct val="100000"/>
              </a:lnSpc>
              <a:spcBef>
                <a:spcPts val="95"/>
              </a:spcBef>
            </a:pPr>
            <a:r>
              <a:rPr lang="en-US" sz="2400" dirty="0">
                <a:latin typeface="Liberation Sans"/>
                <a:cs typeface="Liberation Sans"/>
              </a:rPr>
              <a:t>TESTIMONIAL</a:t>
            </a:r>
          </a:p>
          <a:p>
            <a:pPr algn="ctr">
              <a:lnSpc>
                <a:spcPct val="100000"/>
              </a:lnSpc>
              <a:spcBef>
                <a:spcPts val="95"/>
              </a:spcBef>
            </a:pPr>
            <a:r>
              <a:rPr lang="en-US" sz="2400" dirty="0">
                <a:latin typeface="Liberation Sans"/>
                <a:cs typeface="Liberation Sans"/>
              </a:rPr>
              <a:t>NEWS</a:t>
            </a:r>
          </a:p>
          <a:p>
            <a:pPr algn="ctr">
              <a:lnSpc>
                <a:spcPct val="100000"/>
              </a:lnSpc>
              <a:spcBef>
                <a:spcPts val="95"/>
              </a:spcBef>
            </a:pPr>
            <a:r>
              <a:rPr lang="en-US" sz="2400" dirty="0">
                <a:latin typeface="Liberation Sans"/>
                <a:cs typeface="Liberation Sans"/>
              </a:rPr>
              <a:t>CONTACT</a:t>
            </a:r>
          </a:p>
          <a:p>
            <a:pPr algn="ctr">
              <a:lnSpc>
                <a:spcPct val="100000"/>
              </a:lnSpc>
              <a:spcBef>
                <a:spcPts val="95"/>
              </a:spcBef>
            </a:pPr>
            <a:r>
              <a:rPr lang="en-US" sz="2400" dirty="0">
                <a:latin typeface="Liberation Sans"/>
                <a:cs typeface="Liberation Sans"/>
              </a:rPr>
              <a:t>PROFILE</a:t>
            </a:r>
          </a:p>
          <a:p>
            <a:pPr algn="ctr">
              <a:lnSpc>
                <a:spcPct val="100000"/>
              </a:lnSpc>
              <a:spcBef>
                <a:spcPts val="95"/>
              </a:spcBef>
            </a:pPr>
            <a:r>
              <a:rPr lang="en-US" sz="2400" dirty="0">
                <a:latin typeface="Liberation Sans"/>
                <a:cs typeface="Liberation Sans"/>
              </a:rPr>
              <a:t>LOGIN</a:t>
            </a:r>
            <a:endParaRPr sz="2400" dirty="0">
              <a:latin typeface="Liberation Sans"/>
              <a:cs typeface="Liberation Sans"/>
            </a:endParaRPr>
          </a:p>
        </p:txBody>
      </p:sp>
      <p:grpSp>
        <p:nvGrpSpPr>
          <p:cNvPr id="12" name="object 12"/>
          <p:cNvGrpSpPr/>
          <p:nvPr/>
        </p:nvGrpSpPr>
        <p:grpSpPr>
          <a:xfrm>
            <a:off x="0" y="158110"/>
            <a:ext cx="20104100" cy="1866396"/>
            <a:chOff x="0" y="158110"/>
            <a:chExt cx="20104100" cy="1866396"/>
          </a:xfrm>
        </p:grpSpPr>
        <p:sp>
          <p:nvSpPr>
            <p:cNvPr id="13" name="object 13"/>
            <p:cNvSpPr/>
            <p:nvPr/>
          </p:nvSpPr>
          <p:spPr>
            <a:xfrm>
              <a:off x="0" y="2011806"/>
              <a:ext cx="20104100" cy="12700"/>
            </a:xfrm>
            <a:custGeom>
              <a:avLst/>
              <a:gdLst/>
              <a:ahLst/>
              <a:cxnLst/>
              <a:rect l="l" t="t" r="r" b="b"/>
              <a:pathLst>
                <a:path w="20104100" h="12700">
                  <a:moveTo>
                    <a:pt x="0" y="12634"/>
                  </a:moveTo>
                  <a:lnTo>
                    <a:pt x="20103680" y="12634"/>
                  </a:lnTo>
                  <a:lnTo>
                    <a:pt x="20103680" y="0"/>
                  </a:lnTo>
                  <a:lnTo>
                    <a:pt x="0" y="0"/>
                  </a:lnTo>
                  <a:lnTo>
                    <a:pt x="0" y="12634"/>
                  </a:lnTo>
                  <a:close/>
                </a:path>
              </a:pathLst>
            </a:custGeom>
            <a:solidFill>
              <a:srgbClr val="000000">
                <a:alpha val="34999"/>
              </a:srgbClr>
            </a:solidFill>
          </p:spPr>
          <p:txBody>
            <a:bodyPr wrap="square" lIns="0" tIns="0" rIns="0" bIns="0" rtlCol="0"/>
            <a:lstStyle/>
            <a:p>
              <a:endParaRPr/>
            </a:p>
          </p:txBody>
        </p:sp>
        <p:sp>
          <p:nvSpPr>
            <p:cNvPr id="14" name="object 14"/>
            <p:cNvSpPr/>
            <p:nvPr/>
          </p:nvSpPr>
          <p:spPr>
            <a:xfrm>
              <a:off x="0" y="1934810"/>
              <a:ext cx="20104100" cy="77470"/>
            </a:xfrm>
            <a:custGeom>
              <a:avLst/>
              <a:gdLst/>
              <a:ahLst/>
              <a:cxnLst/>
              <a:rect l="l" t="t" r="r" b="b"/>
              <a:pathLst>
                <a:path w="20104100" h="77469">
                  <a:moveTo>
                    <a:pt x="20103680" y="0"/>
                  </a:moveTo>
                  <a:lnTo>
                    <a:pt x="0" y="0"/>
                  </a:lnTo>
                  <a:lnTo>
                    <a:pt x="0" y="76995"/>
                  </a:lnTo>
                  <a:lnTo>
                    <a:pt x="20103680" y="76995"/>
                  </a:lnTo>
                  <a:close/>
                </a:path>
              </a:pathLst>
            </a:custGeom>
            <a:solidFill>
              <a:srgbClr val="C3BC96"/>
            </a:solidFill>
          </p:spPr>
          <p:txBody>
            <a:bodyPr wrap="square" lIns="0" tIns="0" rIns="0" bIns="0" rtlCol="0"/>
            <a:lstStyle/>
            <a:p>
              <a:endParaRPr/>
            </a:p>
          </p:txBody>
        </p:sp>
        <p:sp>
          <p:nvSpPr>
            <p:cNvPr id="15" name="object 15"/>
            <p:cNvSpPr/>
            <p:nvPr/>
          </p:nvSpPr>
          <p:spPr>
            <a:xfrm>
              <a:off x="466785" y="158110"/>
              <a:ext cx="3332479" cy="1677670"/>
            </a:xfrm>
            <a:custGeom>
              <a:avLst/>
              <a:gdLst/>
              <a:ahLst/>
              <a:cxnLst/>
              <a:rect l="l" t="t" r="r" b="b"/>
              <a:pathLst>
                <a:path w="3332479" h="1677670">
                  <a:moveTo>
                    <a:pt x="3332219" y="0"/>
                  </a:moveTo>
                  <a:lnTo>
                    <a:pt x="0" y="0"/>
                  </a:lnTo>
                  <a:lnTo>
                    <a:pt x="0" y="1677365"/>
                  </a:lnTo>
                  <a:lnTo>
                    <a:pt x="3332219" y="1677365"/>
                  </a:lnTo>
                  <a:close/>
                </a:path>
              </a:pathLst>
            </a:custGeom>
            <a:solidFill>
              <a:srgbClr val="FFFFFF"/>
            </a:solidFill>
          </p:spPr>
          <p:txBody>
            <a:bodyPr wrap="square" lIns="0" tIns="0" rIns="0" bIns="0" rtlCol="0"/>
            <a:lstStyle/>
            <a:p>
              <a:endParaRPr/>
            </a:p>
          </p:txBody>
        </p:sp>
      </p:grpSp>
      <p:sp>
        <p:nvSpPr>
          <p:cNvPr id="31" name="object 31"/>
          <p:cNvSpPr txBox="1"/>
          <p:nvPr/>
        </p:nvSpPr>
        <p:spPr>
          <a:xfrm>
            <a:off x="521517" y="3322463"/>
            <a:ext cx="3485515" cy="2548133"/>
          </a:xfrm>
          <a:prstGeom prst="rect">
            <a:avLst/>
          </a:prstGeom>
        </p:spPr>
        <p:txBody>
          <a:bodyPr vert="horz" wrap="square" lIns="0" tIns="163830" rIns="0" bIns="0" rtlCol="0">
            <a:spAutoFit/>
          </a:bodyPr>
          <a:lstStyle/>
          <a:p>
            <a:pPr marL="12700">
              <a:lnSpc>
                <a:spcPct val="100000"/>
              </a:lnSpc>
              <a:spcBef>
                <a:spcPts val="1290"/>
              </a:spcBef>
            </a:pPr>
            <a:r>
              <a:rPr lang="en-IN" sz="1600" b="1" spc="10" dirty="0">
                <a:latin typeface="Liberation Sans"/>
                <a:cs typeface="Liberation Sans"/>
              </a:rPr>
              <a:t>Objective</a:t>
            </a:r>
          </a:p>
          <a:p>
            <a:pPr fontAlgn="base">
              <a:buFont typeface="Arial" panose="020B0604020202020204" pitchFamily="34" charset="0"/>
              <a:buChar char="•"/>
            </a:pPr>
            <a:r>
              <a:rPr lang="en-US" sz="1600" dirty="0">
                <a:latin typeface="Arial" panose="020B0604020202020204" pitchFamily="34" charset="0"/>
                <a:cs typeface="Arial" panose="020B0604020202020204" pitchFamily="34" charset="0"/>
              </a:rPr>
              <a:t>To manage all the travel requirements while providing ease and sort of convenience to the customers.</a:t>
            </a:r>
          </a:p>
          <a:p>
            <a:pPr fontAlgn="base">
              <a:buFont typeface="Arial" panose="020B0604020202020204" pitchFamily="34" charset="0"/>
              <a:buChar char="•"/>
            </a:pPr>
            <a:r>
              <a:rPr lang="en-US" sz="1600" dirty="0">
                <a:latin typeface="Arial" panose="020B0604020202020204" pitchFamily="34" charset="0"/>
                <a:cs typeface="Arial" panose="020B0604020202020204" pitchFamily="34" charset="0"/>
              </a:rPr>
              <a:t>To add value to the travel sector of different companies</a:t>
            </a:r>
          </a:p>
          <a:p>
            <a:pPr fontAlgn="base">
              <a:buFont typeface="Arial" panose="020B0604020202020204" pitchFamily="34" charset="0"/>
              <a:buChar char="•"/>
            </a:pPr>
            <a:r>
              <a:rPr lang="en-US" sz="1600" dirty="0">
                <a:latin typeface="Arial" panose="020B0604020202020204" pitchFamily="34" charset="0"/>
                <a:cs typeface="Arial" panose="020B0604020202020204" pitchFamily="34" charset="0"/>
              </a:rPr>
              <a:t>To offer the traveling services at very reasonable prices</a:t>
            </a:r>
          </a:p>
          <a:p>
            <a:pPr marL="12700">
              <a:lnSpc>
                <a:spcPct val="100000"/>
              </a:lnSpc>
              <a:spcBef>
                <a:spcPts val="1290"/>
              </a:spcBef>
            </a:pPr>
            <a:endParaRPr lang="en-IN" sz="1600" b="1" spc="10" dirty="0">
              <a:latin typeface="Liberation Sans"/>
              <a:cs typeface="Liberation Sans"/>
            </a:endParaRPr>
          </a:p>
        </p:txBody>
      </p:sp>
      <p:sp>
        <p:nvSpPr>
          <p:cNvPr id="32" name="object 32"/>
          <p:cNvSpPr txBox="1"/>
          <p:nvPr/>
        </p:nvSpPr>
        <p:spPr>
          <a:xfrm>
            <a:off x="258033" y="5591275"/>
            <a:ext cx="5278367" cy="3022622"/>
          </a:xfrm>
          <a:prstGeom prst="rect">
            <a:avLst/>
          </a:prstGeom>
        </p:spPr>
        <p:txBody>
          <a:bodyPr vert="horz" wrap="square" lIns="0" tIns="163830" rIns="0" bIns="0" rtlCol="0">
            <a:spAutoFit/>
          </a:bodyPr>
          <a:lstStyle/>
          <a:p>
            <a:pPr marL="12700">
              <a:lnSpc>
                <a:spcPct val="100000"/>
              </a:lnSpc>
              <a:spcBef>
                <a:spcPts val="1290"/>
              </a:spcBef>
            </a:pPr>
            <a:r>
              <a:rPr lang="en-IN" sz="2000" b="1" spc="10" dirty="0">
                <a:latin typeface="Liberation Sans"/>
                <a:cs typeface="Liberation Sans"/>
              </a:rPr>
              <a:t>Problem Statement</a:t>
            </a:r>
          </a:p>
          <a:p>
            <a:pPr marL="12700" algn="just">
              <a:lnSpc>
                <a:spcPct val="100000"/>
              </a:lnSpc>
              <a:spcBef>
                <a:spcPts val="1290"/>
              </a:spcBef>
            </a:pPr>
            <a:r>
              <a:rPr lang="en-US" sz="1600" dirty="0">
                <a:latin typeface="Liberation Sans"/>
                <a:cs typeface="Liberation Sans"/>
              </a:rPr>
              <a:t>Help the Tourists by building an idea based on homestay which also includes nearby tourism places.</a:t>
            </a:r>
          </a:p>
          <a:p>
            <a:pPr marL="12700" algn="just">
              <a:lnSpc>
                <a:spcPct val="100000"/>
              </a:lnSpc>
              <a:spcBef>
                <a:spcPts val="1290"/>
              </a:spcBef>
            </a:pPr>
            <a:r>
              <a:rPr lang="en-US" sz="1600" dirty="0">
                <a:latin typeface="Liberation Sans"/>
                <a:cs typeface="Liberation Sans"/>
              </a:rPr>
              <a:t>Homestay is a popular form of hospitality and lodging whereby visitors share a residence with a local of the city to which they are traveling. The length of stay can vary from one night to over a year and can be provided gratis (gift economy), provide an online platform solution which connects the homestay providers and the visitors who want to use them while they are travelling.</a:t>
            </a:r>
          </a:p>
        </p:txBody>
      </p:sp>
      <p:grpSp>
        <p:nvGrpSpPr>
          <p:cNvPr id="38" name="object 38"/>
          <p:cNvGrpSpPr/>
          <p:nvPr/>
        </p:nvGrpSpPr>
        <p:grpSpPr>
          <a:xfrm>
            <a:off x="472622" y="2971213"/>
            <a:ext cx="4331335" cy="62230"/>
            <a:chOff x="472622" y="2971213"/>
            <a:chExt cx="4331335" cy="62230"/>
          </a:xfrm>
        </p:grpSpPr>
        <p:sp>
          <p:nvSpPr>
            <p:cNvPr id="39" name="object 39"/>
            <p:cNvSpPr/>
            <p:nvPr/>
          </p:nvSpPr>
          <p:spPr>
            <a:xfrm>
              <a:off x="472622" y="3027801"/>
              <a:ext cx="4331335" cy="0"/>
            </a:xfrm>
            <a:custGeom>
              <a:avLst/>
              <a:gdLst/>
              <a:ahLst/>
              <a:cxnLst/>
              <a:rect l="l" t="t" r="r" b="b"/>
              <a:pathLst>
                <a:path w="4331335">
                  <a:moveTo>
                    <a:pt x="0" y="0"/>
                  </a:moveTo>
                  <a:lnTo>
                    <a:pt x="4331089" y="0"/>
                  </a:lnTo>
                </a:path>
              </a:pathLst>
            </a:custGeom>
            <a:ln w="11099">
              <a:solidFill>
                <a:srgbClr val="000000"/>
              </a:solidFill>
            </a:ln>
          </p:spPr>
          <p:txBody>
            <a:bodyPr wrap="square" lIns="0" tIns="0" rIns="0" bIns="0" rtlCol="0"/>
            <a:lstStyle/>
            <a:p>
              <a:endParaRPr/>
            </a:p>
          </p:txBody>
        </p:sp>
        <p:sp>
          <p:nvSpPr>
            <p:cNvPr id="40" name="object 40"/>
            <p:cNvSpPr/>
            <p:nvPr/>
          </p:nvSpPr>
          <p:spPr>
            <a:xfrm>
              <a:off x="497059" y="2995650"/>
              <a:ext cx="4282440" cy="2540"/>
            </a:xfrm>
            <a:custGeom>
              <a:avLst/>
              <a:gdLst/>
              <a:ahLst/>
              <a:cxnLst/>
              <a:rect l="l" t="t" r="r" b="b"/>
              <a:pathLst>
                <a:path w="4282440" h="2539">
                  <a:moveTo>
                    <a:pt x="0" y="0"/>
                  </a:moveTo>
                  <a:lnTo>
                    <a:pt x="4282215" y="2163"/>
                  </a:lnTo>
                </a:path>
              </a:pathLst>
            </a:custGeom>
            <a:ln w="48874">
              <a:solidFill>
                <a:srgbClr val="C3BC96"/>
              </a:solidFill>
            </a:ln>
          </p:spPr>
          <p:txBody>
            <a:bodyPr wrap="square" lIns="0" tIns="0" rIns="0" bIns="0" rtlCol="0"/>
            <a:lstStyle/>
            <a:p>
              <a:endParaRPr/>
            </a:p>
          </p:txBody>
        </p:sp>
      </p:grpSp>
      <p:grpSp>
        <p:nvGrpSpPr>
          <p:cNvPr id="44" name="object 44"/>
          <p:cNvGrpSpPr/>
          <p:nvPr/>
        </p:nvGrpSpPr>
        <p:grpSpPr>
          <a:xfrm>
            <a:off x="5720715" y="9415781"/>
            <a:ext cx="4331335" cy="61594"/>
            <a:chOff x="472622" y="8380305"/>
            <a:chExt cx="4331335" cy="61594"/>
          </a:xfrm>
        </p:grpSpPr>
        <p:sp>
          <p:nvSpPr>
            <p:cNvPr id="45" name="object 45"/>
            <p:cNvSpPr/>
            <p:nvPr/>
          </p:nvSpPr>
          <p:spPr>
            <a:xfrm>
              <a:off x="497059" y="8415820"/>
              <a:ext cx="4282440" cy="1270"/>
            </a:xfrm>
            <a:custGeom>
              <a:avLst/>
              <a:gdLst/>
              <a:ahLst/>
              <a:cxnLst/>
              <a:rect l="l" t="t" r="r" b="b"/>
              <a:pathLst>
                <a:path w="4282440" h="1270">
                  <a:moveTo>
                    <a:pt x="0" y="0"/>
                  </a:moveTo>
                  <a:lnTo>
                    <a:pt x="4282215" y="1186"/>
                  </a:lnTo>
                </a:path>
              </a:pathLst>
            </a:custGeom>
            <a:ln w="48874">
              <a:solidFill>
                <a:srgbClr val="000000"/>
              </a:solidFill>
            </a:ln>
          </p:spPr>
          <p:txBody>
            <a:bodyPr wrap="square" lIns="0" tIns="0" rIns="0" bIns="0" rtlCol="0"/>
            <a:lstStyle/>
            <a:p>
              <a:endParaRPr/>
            </a:p>
          </p:txBody>
        </p:sp>
        <p:sp>
          <p:nvSpPr>
            <p:cNvPr id="46" name="object 46"/>
            <p:cNvSpPr/>
            <p:nvPr/>
          </p:nvSpPr>
          <p:spPr>
            <a:xfrm>
              <a:off x="497059" y="8404742"/>
              <a:ext cx="4282440" cy="1270"/>
            </a:xfrm>
            <a:custGeom>
              <a:avLst/>
              <a:gdLst/>
              <a:ahLst/>
              <a:cxnLst/>
              <a:rect l="l" t="t" r="r" b="b"/>
              <a:pathLst>
                <a:path w="4282440" h="1270">
                  <a:moveTo>
                    <a:pt x="0" y="0"/>
                  </a:moveTo>
                  <a:lnTo>
                    <a:pt x="4282215" y="1186"/>
                  </a:lnTo>
                </a:path>
              </a:pathLst>
            </a:custGeom>
            <a:ln w="48874">
              <a:solidFill>
                <a:srgbClr val="C3BC96"/>
              </a:solidFill>
            </a:ln>
          </p:spPr>
          <p:txBody>
            <a:bodyPr wrap="square" lIns="0" tIns="0" rIns="0" bIns="0" rtlCol="0"/>
            <a:lstStyle/>
            <a:p>
              <a:endParaRPr/>
            </a:p>
          </p:txBody>
        </p:sp>
      </p:grpSp>
      <p:sp>
        <p:nvSpPr>
          <p:cNvPr id="79" name="object 32">
            <a:extLst>
              <a:ext uri="{FF2B5EF4-FFF2-40B4-BE49-F238E27FC236}">
                <a16:creationId xmlns:a16="http://schemas.microsoft.com/office/drawing/2014/main" id="{4B0E026D-09B3-4C71-B225-10598B62C09F}"/>
              </a:ext>
            </a:extLst>
          </p:cNvPr>
          <p:cNvSpPr txBox="1"/>
          <p:nvPr/>
        </p:nvSpPr>
        <p:spPr>
          <a:xfrm>
            <a:off x="466785" y="8664124"/>
            <a:ext cx="4860865" cy="3209853"/>
          </a:xfrm>
          <a:prstGeom prst="rect">
            <a:avLst/>
          </a:prstGeom>
        </p:spPr>
        <p:txBody>
          <a:bodyPr vert="horz" wrap="square" lIns="0" tIns="163830" rIns="0" bIns="0" rtlCol="0">
            <a:spAutoFit/>
          </a:bodyPr>
          <a:lstStyle/>
          <a:p>
            <a:pPr marL="12700">
              <a:lnSpc>
                <a:spcPct val="100000"/>
              </a:lnSpc>
              <a:spcBef>
                <a:spcPts val="1290"/>
              </a:spcBef>
            </a:pPr>
            <a:r>
              <a:rPr lang="en-IN" b="1" spc="10" dirty="0">
                <a:latin typeface="Liberation Sans"/>
                <a:cs typeface="Liberation Sans"/>
              </a:rPr>
              <a:t>Proposed Solution</a:t>
            </a:r>
          </a:p>
          <a:p>
            <a:pPr marL="0" indent="0">
              <a:lnSpc>
                <a:spcPct val="150000"/>
              </a:lnSpc>
              <a:buNone/>
            </a:pPr>
            <a:r>
              <a:rPr lang="en-US" sz="1700" dirty="0"/>
              <a:t>Providing an agreement to the both stakeholders(Terms and Conditions) and also for security Issues both stakeholders verifying their details each other. </a:t>
            </a:r>
            <a:r>
              <a:rPr lang="en-IN" sz="1700" dirty="0"/>
              <a:t>  </a:t>
            </a:r>
          </a:p>
          <a:p>
            <a:pPr>
              <a:buFont typeface="Wingdings" panose="05000000000000000000" pitchFamily="2" charset="2"/>
              <a:buChar char="Ø"/>
            </a:pPr>
            <a:r>
              <a:rPr lang="en-US" sz="1700" dirty="0"/>
              <a:t>By providing an agreement there are no security Issues as we are going under the law.</a:t>
            </a:r>
          </a:p>
          <a:p>
            <a:pPr>
              <a:buFont typeface="Wingdings" panose="05000000000000000000" pitchFamily="2" charset="2"/>
              <a:buChar char="Ø"/>
            </a:pPr>
            <a:r>
              <a:rPr lang="en-US" sz="1700" dirty="0"/>
              <a:t> Easy to locate places to </a:t>
            </a:r>
            <a:r>
              <a:rPr lang="en-US" sz="1700" dirty="0" err="1"/>
              <a:t>HomeStay</a:t>
            </a:r>
            <a:endParaRPr lang="en-IN" sz="1700" dirty="0"/>
          </a:p>
          <a:p>
            <a:pPr marL="12700">
              <a:lnSpc>
                <a:spcPct val="100000"/>
              </a:lnSpc>
              <a:spcBef>
                <a:spcPts val="1290"/>
              </a:spcBef>
            </a:pPr>
            <a:endParaRPr lang="en-IN" sz="1700" spc="10" dirty="0">
              <a:latin typeface="Liberation Sans"/>
              <a:cs typeface="Liberation Sans"/>
            </a:endParaRPr>
          </a:p>
        </p:txBody>
      </p:sp>
      <p:sp>
        <p:nvSpPr>
          <p:cNvPr id="81" name="object 10">
            <a:extLst>
              <a:ext uri="{FF2B5EF4-FFF2-40B4-BE49-F238E27FC236}">
                <a16:creationId xmlns:a16="http://schemas.microsoft.com/office/drawing/2014/main" id="{49962B07-AF65-4C46-8204-B8FB6D642354}"/>
              </a:ext>
            </a:extLst>
          </p:cNvPr>
          <p:cNvSpPr/>
          <p:nvPr/>
        </p:nvSpPr>
        <p:spPr>
          <a:xfrm>
            <a:off x="5748430" y="2489232"/>
            <a:ext cx="4282440" cy="483870"/>
          </a:xfrm>
          <a:custGeom>
            <a:avLst/>
            <a:gdLst/>
            <a:ahLst/>
            <a:cxnLst/>
            <a:rect l="l" t="t" r="r" b="b"/>
            <a:pathLst>
              <a:path w="4282440" h="483870">
                <a:moveTo>
                  <a:pt x="4281817" y="0"/>
                </a:moveTo>
                <a:lnTo>
                  <a:pt x="0" y="0"/>
                </a:lnTo>
                <a:lnTo>
                  <a:pt x="0" y="483405"/>
                </a:lnTo>
                <a:lnTo>
                  <a:pt x="4281817" y="483405"/>
                </a:lnTo>
                <a:close/>
              </a:path>
            </a:pathLst>
          </a:custGeom>
          <a:solidFill>
            <a:srgbClr val="830000"/>
          </a:solidFill>
        </p:spPr>
        <p:txBody>
          <a:bodyPr wrap="square" lIns="0" tIns="0" rIns="0" bIns="0" rtlCol="0"/>
          <a:lstStyle/>
          <a:p>
            <a:endParaRPr dirty="0"/>
          </a:p>
        </p:txBody>
      </p:sp>
      <p:sp>
        <p:nvSpPr>
          <p:cNvPr id="82" name="object 11">
            <a:extLst>
              <a:ext uri="{FF2B5EF4-FFF2-40B4-BE49-F238E27FC236}">
                <a16:creationId xmlns:a16="http://schemas.microsoft.com/office/drawing/2014/main" id="{C0B18FEC-1BC4-480D-8BE1-723854B15CDC}"/>
              </a:ext>
            </a:extLst>
          </p:cNvPr>
          <p:cNvSpPr txBox="1"/>
          <p:nvPr/>
        </p:nvSpPr>
        <p:spPr>
          <a:xfrm>
            <a:off x="5748430" y="2501459"/>
            <a:ext cx="4282440" cy="763671"/>
          </a:xfrm>
          <a:prstGeom prst="rect">
            <a:avLst/>
          </a:prstGeom>
        </p:spPr>
        <p:txBody>
          <a:bodyPr vert="horz" wrap="square" lIns="0" tIns="12065" rIns="0" bIns="0" rtlCol="0">
            <a:spAutoFit/>
          </a:bodyPr>
          <a:lstStyle/>
          <a:p>
            <a:pPr algn="ctr">
              <a:lnSpc>
                <a:spcPct val="100000"/>
              </a:lnSpc>
              <a:spcBef>
                <a:spcPts val="95"/>
              </a:spcBef>
            </a:pPr>
            <a:r>
              <a:rPr lang="en-IN" sz="2400" b="1" spc="-10" dirty="0">
                <a:solidFill>
                  <a:srgbClr val="FFFFFF"/>
                </a:solidFill>
                <a:latin typeface="Liberation Sans"/>
                <a:cs typeface="Liberation Sans"/>
              </a:rPr>
              <a:t>Block Diagram</a:t>
            </a:r>
          </a:p>
          <a:p>
            <a:pPr algn="ctr">
              <a:lnSpc>
                <a:spcPct val="100000"/>
              </a:lnSpc>
              <a:spcBef>
                <a:spcPts val="95"/>
              </a:spcBef>
            </a:pPr>
            <a:endParaRPr lang="en-IN" sz="2400" b="1" spc="-10" dirty="0">
              <a:solidFill>
                <a:srgbClr val="FFFFFF"/>
              </a:solidFill>
              <a:latin typeface="Liberation Sans"/>
              <a:cs typeface="Liberation Sans"/>
            </a:endParaRPr>
          </a:p>
        </p:txBody>
      </p:sp>
      <p:grpSp>
        <p:nvGrpSpPr>
          <p:cNvPr id="83" name="object 44">
            <a:extLst>
              <a:ext uri="{FF2B5EF4-FFF2-40B4-BE49-F238E27FC236}">
                <a16:creationId xmlns:a16="http://schemas.microsoft.com/office/drawing/2014/main" id="{3216AF52-9760-49D2-A9C1-C661BBAC50BC}"/>
              </a:ext>
            </a:extLst>
          </p:cNvPr>
          <p:cNvGrpSpPr/>
          <p:nvPr/>
        </p:nvGrpSpPr>
        <p:grpSpPr>
          <a:xfrm>
            <a:off x="5724188" y="2949192"/>
            <a:ext cx="4331335" cy="61594"/>
            <a:chOff x="472622" y="8380305"/>
            <a:chExt cx="4331335" cy="61594"/>
          </a:xfrm>
        </p:grpSpPr>
        <p:sp>
          <p:nvSpPr>
            <p:cNvPr id="84" name="object 45">
              <a:extLst>
                <a:ext uri="{FF2B5EF4-FFF2-40B4-BE49-F238E27FC236}">
                  <a16:creationId xmlns:a16="http://schemas.microsoft.com/office/drawing/2014/main" id="{20680228-96EC-4B36-8B73-890424D1978D}"/>
                </a:ext>
              </a:extLst>
            </p:cNvPr>
            <p:cNvSpPr/>
            <p:nvPr/>
          </p:nvSpPr>
          <p:spPr>
            <a:xfrm>
              <a:off x="497059" y="8415820"/>
              <a:ext cx="4282440" cy="1270"/>
            </a:xfrm>
            <a:custGeom>
              <a:avLst/>
              <a:gdLst/>
              <a:ahLst/>
              <a:cxnLst/>
              <a:rect l="l" t="t" r="r" b="b"/>
              <a:pathLst>
                <a:path w="4282440" h="1270">
                  <a:moveTo>
                    <a:pt x="0" y="0"/>
                  </a:moveTo>
                  <a:lnTo>
                    <a:pt x="4282215" y="1186"/>
                  </a:lnTo>
                </a:path>
              </a:pathLst>
            </a:custGeom>
            <a:ln w="48874">
              <a:solidFill>
                <a:srgbClr val="000000"/>
              </a:solidFill>
            </a:ln>
          </p:spPr>
          <p:txBody>
            <a:bodyPr wrap="square" lIns="0" tIns="0" rIns="0" bIns="0" rtlCol="0"/>
            <a:lstStyle/>
            <a:p>
              <a:endParaRPr/>
            </a:p>
          </p:txBody>
        </p:sp>
        <p:sp>
          <p:nvSpPr>
            <p:cNvPr id="85" name="object 46">
              <a:extLst>
                <a:ext uri="{FF2B5EF4-FFF2-40B4-BE49-F238E27FC236}">
                  <a16:creationId xmlns:a16="http://schemas.microsoft.com/office/drawing/2014/main" id="{5DCEAE8C-7B04-4E7D-B7A0-7CCCAE8D06F1}"/>
                </a:ext>
              </a:extLst>
            </p:cNvPr>
            <p:cNvSpPr/>
            <p:nvPr/>
          </p:nvSpPr>
          <p:spPr>
            <a:xfrm>
              <a:off x="497059" y="8404742"/>
              <a:ext cx="4282440" cy="1270"/>
            </a:xfrm>
            <a:custGeom>
              <a:avLst/>
              <a:gdLst/>
              <a:ahLst/>
              <a:cxnLst/>
              <a:rect l="l" t="t" r="r" b="b"/>
              <a:pathLst>
                <a:path w="4282440" h="1270">
                  <a:moveTo>
                    <a:pt x="0" y="0"/>
                  </a:moveTo>
                  <a:lnTo>
                    <a:pt x="4282215" y="1186"/>
                  </a:lnTo>
                </a:path>
              </a:pathLst>
            </a:custGeom>
            <a:ln w="48874">
              <a:solidFill>
                <a:srgbClr val="C3BC96"/>
              </a:solidFill>
            </a:ln>
          </p:spPr>
          <p:txBody>
            <a:bodyPr wrap="square" lIns="0" tIns="0" rIns="0" bIns="0" rtlCol="0"/>
            <a:lstStyle/>
            <a:p>
              <a:endParaRPr/>
            </a:p>
          </p:txBody>
        </p:sp>
      </p:grpSp>
      <p:sp>
        <p:nvSpPr>
          <p:cNvPr id="86" name="object 10">
            <a:extLst>
              <a:ext uri="{FF2B5EF4-FFF2-40B4-BE49-F238E27FC236}">
                <a16:creationId xmlns:a16="http://schemas.microsoft.com/office/drawing/2014/main" id="{26C3F1A5-6DA1-44F8-A8C4-36483DFAA5D5}"/>
              </a:ext>
            </a:extLst>
          </p:cNvPr>
          <p:cNvSpPr/>
          <p:nvPr/>
        </p:nvSpPr>
        <p:spPr>
          <a:xfrm>
            <a:off x="10777630" y="2509283"/>
            <a:ext cx="8848660" cy="501145"/>
          </a:xfrm>
          <a:custGeom>
            <a:avLst/>
            <a:gdLst/>
            <a:ahLst/>
            <a:cxnLst/>
            <a:rect l="l" t="t" r="r" b="b"/>
            <a:pathLst>
              <a:path w="4282440" h="483870">
                <a:moveTo>
                  <a:pt x="4281817" y="0"/>
                </a:moveTo>
                <a:lnTo>
                  <a:pt x="0" y="0"/>
                </a:lnTo>
                <a:lnTo>
                  <a:pt x="0" y="483405"/>
                </a:lnTo>
                <a:lnTo>
                  <a:pt x="4281817" y="483405"/>
                </a:lnTo>
                <a:close/>
              </a:path>
            </a:pathLst>
          </a:custGeom>
          <a:solidFill>
            <a:srgbClr val="830000"/>
          </a:solidFill>
        </p:spPr>
        <p:txBody>
          <a:bodyPr wrap="square" lIns="0" tIns="0" rIns="0" bIns="0" rtlCol="0"/>
          <a:lstStyle/>
          <a:p>
            <a:pPr algn="ctr"/>
            <a:endParaRPr lang="en-IN" dirty="0"/>
          </a:p>
          <a:p>
            <a:pPr algn="ctr"/>
            <a:endParaRPr lang="en-IN" dirty="0"/>
          </a:p>
          <a:p>
            <a:pPr algn="ctr"/>
            <a:endParaRPr lang="en-IN" dirty="0"/>
          </a:p>
          <a:p>
            <a:pPr algn="ctr"/>
            <a:endParaRPr dirty="0"/>
          </a:p>
        </p:txBody>
      </p:sp>
      <p:sp>
        <p:nvSpPr>
          <p:cNvPr id="87" name="object 11">
            <a:extLst>
              <a:ext uri="{FF2B5EF4-FFF2-40B4-BE49-F238E27FC236}">
                <a16:creationId xmlns:a16="http://schemas.microsoft.com/office/drawing/2014/main" id="{BAFDBE7D-448D-49B6-B681-098E5B812C47}"/>
              </a:ext>
            </a:extLst>
          </p:cNvPr>
          <p:cNvSpPr txBox="1"/>
          <p:nvPr/>
        </p:nvSpPr>
        <p:spPr>
          <a:xfrm>
            <a:off x="10754852" y="2566672"/>
            <a:ext cx="8848660" cy="443070"/>
          </a:xfrm>
          <a:prstGeom prst="rect">
            <a:avLst/>
          </a:prstGeom>
        </p:spPr>
        <p:txBody>
          <a:bodyPr vert="horz" wrap="square" lIns="0" tIns="12065" rIns="0" bIns="0" rtlCol="0">
            <a:spAutoFit/>
          </a:bodyPr>
          <a:lstStyle/>
          <a:p>
            <a:pPr algn="ctr">
              <a:lnSpc>
                <a:spcPct val="100000"/>
              </a:lnSpc>
              <a:spcBef>
                <a:spcPts val="95"/>
              </a:spcBef>
            </a:pPr>
            <a:r>
              <a:rPr lang="en-IN" sz="2800" b="1" spc="-10" dirty="0">
                <a:solidFill>
                  <a:srgbClr val="FFFFFF"/>
                </a:solidFill>
                <a:latin typeface="Liberation Sans"/>
                <a:cs typeface="Liberation Sans"/>
              </a:rPr>
              <a:t>Output Screenshots</a:t>
            </a:r>
            <a:endParaRPr sz="2800" dirty="0">
              <a:latin typeface="Liberation Sans"/>
              <a:cs typeface="Liberation Sans"/>
            </a:endParaRPr>
          </a:p>
        </p:txBody>
      </p:sp>
      <p:grpSp>
        <p:nvGrpSpPr>
          <p:cNvPr id="88" name="object 44">
            <a:extLst>
              <a:ext uri="{FF2B5EF4-FFF2-40B4-BE49-F238E27FC236}">
                <a16:creationId xmlns:a16="http://schemas.microsoft.com/office/drawing/2014/main" id="{7D3EB136-E497-4584-B513-4C714E88F438}"/>
              </a:ext>
            </a:extLst>
          </p:cNvPr>
          <p:cNvGrpSpPr/>
          <p:nvPr/>
        </p:nvGrpSpPr>
        <p:grpSpPr>
          <a:xfrm>
            <a:off x="10749915" y="2971573"/>
            <a:ext cx="8949690" cy="105002"/>
            <a:chOff x="472622" y="8380305"/>
            <a:chExt cx="4331335" cy="61594"/>
          </a:xfrm>
        </p:grpSpPr>
        <p:sp>
          <p:nvSpPr>
            <p:cNvPr id="89" name="object 45">
              <a:extLst>
                <a:ext uri="{FF2B5EF4-FFF2-40B4-BE49-F238E27FC236}">
                  <a16:creationId xmlns:a16="http://schemas.microsoft.com/office/drawing/2014/main" id="{C741CFDB-8C7C-48FA-AA8E-6C6E992DBC50}"/>
                </a:ext>
              </a:extLst>
            </p:cNvPr>
            <p:cNvSpPr/>
            <p:nvPr/>
          </p:nvSpPr>
          <p:spPr>
            <a:xfrm>
              <a:off x="497059" y="8415820"/>
              <a:ext cx="4282440" cy="1270"/>
            </a:xfrm>
            <a:custGeom>
              <a:avLst/>
              <a:gdLst/>
              <a:ahLst/>
              <a:cxnLst/>
              <a:rect l="l" t="t" r="r" b="b"/>
              <a:pathLst>
                <a:path w="4282440" h="1270">
                  <a:moveTo>
                    <a:pt x="0" y="0"/>
                  </a:moveTo>
                  <a:lnTo>
                    <a:pt x="4282215" y="1186"/>
                  </a:lnTo>
                </a:path>
              </a:pathLst>
            </a:custGeom>
            <a:ln w="48874">
              <a:solidFill>
                <a:srgbClr val="000000"/>
              </a:solidFill>
            </a:ln>
          </p:spPr>
          <p:txBody>
            <a:bodyPr wrap="square" lIns="0" tIns="0" rIns="0" bIns="0" rtlCol="0"/>
            <a:lstStyle/>
            <a:p>
              <a:endParaRPr/>
            </a:p>
          </p:txBody>
        </p:sp>
        <p:sp>
          <p:nvSpPr>
            <p:cNvPr id="90" name="object 46">
              <a:extLst>
                <a:ext uri="{FF2B5EF4-FFF2-40B4-BE49-F238E27FC236}">
                  <a16:creationId xmlns:a16="http://schemas.microsoft.com/office/drawing/2014/main" id="{A0DD4FDF-2F06-4677-8E74-54F8173E96DF}"/>
                </a:ext>
              </a:extLst>
            </p:cNvPr>
            <p:cNvSpPr/>
            <p:nvPr/>
          </p:nvSpPr>
          <p:spPr>
            <a:xfrm>
              <a:off x="497059" y="8404742"/>
              <a:ext cx="4282440" cy="1270"/>
            </a:xfrm>
            <a:custGeom>
              <a:avLst/>
              <a:gdLst/>
              <a:ahLst/>
              <a:cxnLst/>
              <a:rect l="l" t="t" r="r" b="b"/>
              <a:pathLst>
                <a:path w="4282440" h="1270">
                  <a:moveTo>
                    <a:pt x="0" y="0"/>
                  </a:moveTo>
                  <a:lnTo>
                    <a:pt x="4282215" y="1186"/>
                  </a:lnTo>
                </a:path>
              </a:pathLst>
            </a:custGeom>
            <a:ln w="48874">
              <a:solidFill>
                <a:srgbClr val="C3BC96"/>
              </a:solidFill>
            </a:ln>
          </p:spPr>
          <p:txBody>
            <a:bodyPr wrap="square" lIns="0" tIns="0" rIns="0" bIns="0" rtlCol="0"/>
            <a:lstStyle/>
            <a:p>
              <a:endParaRPr/>
            </a:p>
          </p:txBody>
        </p:sp>
      </p:grpSp>
      <p:sp>
        <p:nvSpPr>
          <p:cNvPr id="91" name="object 32">
            <a:extLst>
              <a:ext uri="{FF2B5EF4-FFF2-40B4-BE49-F238E27FC236}">
                <a16:creationId xmlns:a16="http://schemas.microsoft.com/office/drawing/2014/main" id="{730237B4-2366-45B6-8265-6B5AE191C2F9}"/>
              </a:ext>
            </a:extLst>
          </p:cNvPr>
          <p:cNvSpPr txBox="1"/>
          <p:nvPr/>
        </p:nvSpPr>
        <p:spPr>
          <a:xfrm>
            <a:off x="466785" y="11317909"/>
            <a:ext cx="3622040" cy="947695"/>
          </a:xfrm>
          <a:prstGeom prst="rect">
            <a:avLst/>
          </a:prstGeom>
        </p:spPr>
        <p:txBody>
          <a:bodyPr vert="horz" wrap="square" lIns="0" tIns="163830" rIns="0" bIns="0" rtlCol="0">
            <a:spAutoFit/>
          </a:bodyPr>
          <a:lstStyle/>
          <a:p>
            <a:pPr marL="12700">
              <a:lnSpc>
                <a:spcPct val="100000"/>
              </a:lnSpc>
              <a:spcBef>
                <a:spcPts val="1290"/>
              </a:spcBef>
            </a:pPr>
            <a:r>
              <a:rPr lang="en-IN" sz="2000" b="1" spc="10" dirty="0">
                <a:latin typeface="Liberation Sans"/>
                <a:cs typeface="Liberation Sans"/>
              </a:rPr>
              <a:t>Advantages</a:t>
            </a:r>
          </a:p>
          <a:p>
            <a:pPr marL="12700">
              <a:lnSpc>
                <a:spcPct val="100000"/>
              </a:lnSpc>
              <a:spcBef>
                <a:spcPts val="1290"/>
              </a:spcBef>
            </a:pPr>
            <a:endParaRPr lang="en-IN" sz="2000" b="1" spc="10" dirty="0">
              <a:latin typeface="Liberation Sans"/>
              <a:cs typeface="Liberation Sans"/>
            </a:endParaRPr>
          </a:p>
        </p:txBody>
      </p:sp>
      <p:pic>
        <p:nvPicPr>
          <p:cNvPr id="7" name="Picture 6" descr="A picture containing text, clipart&#10;&#10;Description automatically generated">
            <a:extLst>
              <a:ext uri="{FF2B5EF4-FFF2-40B4-BE49-F238E27FC236}">
                <a16:creationId xmlns:a16="http://schemas.microsoft.com/office/drawing/2014/main" id="{C10C6BD6-485E-4E2C-B6CD-39D28C5E3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41" y="565288"/>
            <a:ext cx="3254727" cy="883920"/>
          </a:xfrm>
          <a:prstGeom prst="rect">
            <a:avLst/>
          </a:prstGeom>
        </p:spPr>
      </p:pic>
      <p:pic>
        <p:nvPicPr>
          <p:cNvPr id="8" name="Picture 7">
            <a:extLst>
              <a:ext uri="{FF2B5EF4-FFF2-40B4-BE49-F238E27FC236}">
                <a16:creationId xmlns:a16="http://schemas.microsoft.com/office/drawing/2014/main" id="{691A0EB1-F2B0-4ED8-9357-1C71BC5DD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5144" y="3241163"/>
            <a:ext cx="3996906" cy="2567006"/>
          </a:xfrm>
          <a:prstGeom prst="rect">
            <a:avLst/>
          </a:prstGeom>
        </p:spPr>
      </p:pic>
      <p:pic>
        <p:nvPicPr>
          <p:cNvPr id="16" name="Picture 15">
            <a:extLst>
              <a:ext uri="{FF2B5EF4-FFF2-40B4-BE49-F238E27FC236}">
                <a16:creationId xmlns:a16="http://schemas.microsoft.com/office/drawing/2014/main" id="{5EBB41F1-6F43-451F-A4F7-DDDA20BC2C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6880" y="3406410"/>
            <a:ext cx="8848660" cy="4422005"/>
          </a:xfrm>
          <a:prstGeom prst="rect">
            <a:avLst/>
          </a:prstGeom>
        </p:spPr>
      </p:pic>
      <p:pic>
        <p:nvPicPr>
          <p:cNvPr id="18" name="Picture 17">
            <a:extLst>
              <a:ext uri="{FF2B5EF4-FFF2-40B4-BE49-F238E27FC236}">
                <a16:creationId xmlns:a16="http://schemas.microsoft.com/office/drawing/2014/main" id="{83BC7235-2D58-40AE-BAC3-0E0095984F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00408" y="8208117"/>
            <a:ext cx="3865001" cy="2272542"/>
          </a:xfrm>
          <a:prstGeom prst="rect">
            <a:avLst/>
          </a:prstGeom>
        </p:spPr>
      </p:pic>
      <p:pic>
        <p:nvPicPr>
          <p:cNvPr id="20" name="Picture 19">
            <a:extLst>
              <a:ext uri="{FF2B5EF4-FFF2-40B4-BE49-F238E27FC236}">
                <a16:creationId xmlns:a16="http://schemas.microsoft.com/office/drawing/2014/main" id="{29EA5532-13D2-4500-A091-6F2BB2D606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85357" y="8156823"/>
            <a:ext cx="4470183" cy="2323836"/>
          </a:xfrm>
          <a:prstGeom prst="rect">
            <a:avLst/>
          </a:prstGeom>
        </p:spPr>
      </p:pic>
      <p:pic>
        <p:nvPicPr>
          <p:cNvPr id="22" name="Picture 21">
            <a:extLst>
              <a:ext uri="{FF2B5EF4-FFF2-40B4-BE49-F238E27FC236}">
                <a16:creationId xmlns:a16="http://schemas.microsoft.com/office/drawing/2014/main" id="{DFE9E513-4300-4B21-B1B8-72FCA810DD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51000" y="10676994"/>
            <a:ext cx="3914409" cy="2488184"/>
          </a:xfrm>
          <a:prstGeom prst="rect">
            <a:avLst/>
          </a:prstGeom>
        </p:spPr>
      </p:pic>
      <p:pic>
        <p:nvPicPr>
          <p:cNvPr id="24" name="Picture 23">
            <a:extLst>
              <a:ext uri="{FF2B5EF4-FFF2-40B4-BE49-F238E27FC236}">
                <a16:creationId xmlns:a16="http://schemas.microsoft.com/office/drawing/2014/main" id="{1A20D1F6-9DC6-4F41-A2D6-226221C1E2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31210" y="10890586"/>
            <a:ext cx="4424330" cy="2488185"/>
          </a:xfrm>
          <a:prstGeom prst="rect">
            <a:avLst/>
          </a:prstGeom>
        </p:spPr>
      </p:pic>
      <p:pic>
        <p:nvPicPr>
          <p:cNvPr id="47" name="Content Placeholder 4">
            <a:extLst>
              <a:ext uri="{FF2B5EF4-FFF2-40B4-BE49-F238E27FC236}">
                <a16:creationId xmlns:a16="http://schemas.microsoft.com/office/drawing/2014/main" id="{68F15E47-581B-48BB-8E65-88FE9D2D8C28}"/>
              </a:ext>
            </a:extLst>
          </p:cNvPr>
          <p:cNvPicPr>
            <a:picLocks noGrp="1" noChangeAspect="1"/>
          </p:cNvPicPr>
          <p:nvPr/>
        </p:nvPicPr>
        <p:blipFill>
          <a:blip r:embed="rId10">
            <a:extLst>
              <a:ext uri="{28A0092B-C50C-407E-A947-70E740481C1C}">
                <a14:useLocalDpi xmlns:a14="http://schemas.microsoft.com/office/drawing/2010/main" val="0"/>
              </a:ext>
            </a:extLst>
          </a:blip>
          <a:stretch>
            <a:fillRect/>
          </a:stretch>
        </p:blipFill>
        <p:spPr>
          <a:xfrm>
            <a:off x="5938593" y="5895056"/>
            <a:ext cx="4113458" cy="241505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TotalTime>
  <Words>317</Words>
  <Application>Microsoft Office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Liberation Sans</vt:lpstr>
      <vt:lpstr>Wingdings</vt:lpstr>
      <vt:lpstr>Office Theme</vt:lpstr>
      <vt:lpstr>Include Project Title 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 Lange</dc:creator>
  <cp:lastModifiedBy>D vishnu</cp:lastModifiedBy>
  <cp:revision>8</cp:revision>
  <dcterms:created xsi:type="dcterms:W3CDTF">2021-04-19T10:49:00Z</dcterms:created>
  <dcterms:modified xsi:type="dcterms:W3CDTF">2022-01-01T15:53:10Z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2020-02-27T05:30:00Z</vt:filetime>
  </property>
  <property fmtid="{D5CDD505-2E9C-101B-9397-08002B2CF9AE}" pid="3" name="Creator">
    <vt:lpwstr>Impress</vt:lpwstr>
  </property>
  <property fmtid="{D5CDD505-2E9C-101B-9397-08002B2CF9AE}" pid="4" name="LastSaved">
    <vt:filetime>2021-04-19T05:30:00Z</vt:filetime>
  </property>
  <property fmtid="{D5CDD505-2E9C-101B-9397-08002B2CF9AE}" pid="5" name="KSOProductBuildVer">
    <vt:lpwstr>1033-11.2.0.10176</vt:lpwstr>
  </property>
</Properties>
</file>